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9" r:id="rId2"/>
    <p:sldId id="260" r:id="rId3"/>
    <p:sldId id="261" r:id="rId4"/>
    <p:sldId id="256" r:id="rId5"/>
    <p:sldId id="257" r:id="rId6"/>
    <p:sldId id="258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63" autoAdjust="0"/>
    <p:restoredTop sz="90735" autoAdjust="0"/>
  </p:normalViewPr>
  <p:slideViewPr>
    <p:cSldViewPr snapToGrid="0">
      <p:cViewPr varScale="1">
        <p:scale>
          <a:sx n="53" d="100"/>
          <a:sy n="53" d="100"/>
        </p:scale>
        <p:origin x="51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243B27-9DA3-4766-96A4-B75EE28F554B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74CE99-2FC9-4E14-A70A-0134F3194B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69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4CE99-2FC9-4E14-A70A-0134F3194B7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97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Задание 1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4CE99-2FC9-4E14-A70A-0134F3194B7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770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Задание 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4CE99-2FC9-4E14-A70A-0134F3194B7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689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Задание 3.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4CE99-2FC9-4E14-A70A-0134F3194B7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537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Задание 4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4CE99-2FC9-4E14-A70A-0134F3194B7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4133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Задание 5.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4CE99-2FC9-4E14-A70A-0134F3194B7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352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Задание 6.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4CE99-2FC9-4E14-A70A-0134F3194B7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5356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4CE99-2FC9-4E14-A70A-0134F3194B7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104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8FEE7951-7AEC-4F37-AF0F-CA12FF8420F7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ED91F556-C6F1-400F-A75F-603B3BEFF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799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7951-7AEC-4F37-AF0F-CA12FF8420F7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1F556-C6F1-400F-A75F-603B3BEFF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307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7951-7AEC-4F37-AF0F-CA12FF8420F7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1F556-C6F1-400F-A75F-603B3BEFF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897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7951-7AEC-4F37-AF0F-CA12FF8420F7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1F556-C6F1-400F-A75F-603B3BEFF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121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7951-7AEC-4F37-AF0F-CA12FF8420F7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1F556-C6F1-400F-A75F-603B3BEFF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997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7951-7AEC-4F37-AF0F-CA12FF8420F7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1F556-C6F1-400F-A75F-603B3BEFF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6468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7951-7AEC-4F37-AF0F-CA12FF8420F7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1F556-C6F1-400F-A75F-603B3BEFF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744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8FEE7951-7AEC-4F37-AF0F-CA12FF8420F7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1F556-C6F1-400F-A75F-603B3BEFF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2587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8FEE7951-7AEC-4F37-AF0F-CA12FF8420F7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1F556-C6F1-400F-A75F-603B3BEFF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677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7951-7AEC-4F37-AF0F-CA12FF8420F7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1F556-C6F1-400F-A75F-603B3BEFF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978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7951-7AEC-4F37-AF0F-CA12FF8420F7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1F556-C6F1-400F-A75F-603B3BEFF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318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7951-7AEC-4F37-AF0F-CA12FF8420F7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1F556-C6F1-400F-A75F-603B3BEFF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782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7951-7AEC-4F37-AF0F-CA12FF8420F7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1F556-C6F1-400F-A75F-603B3BEFF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519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7951-7AEC-4F37-AF0F-CA12FF8420F7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1F556-C6F1-400F-A75F-603B3BEFF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79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7951-7AEC-4F37-AF0F-CA12FF8420F7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1F556-C6F1-400F-A75F-603B3BEFF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603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7951-7AEC-4F37-AF0F-CA12FF8420F7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1F556-C6F1-400F-A75F-603B3BEFF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564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7951-7AEC-4F37-AF0F-CA12FF8420F7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1F556-C6F1-400F-A75F-603B3BEFF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411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8FEE7951-7AEC-4F37-AF0F-CA12FF8420F7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ED91F556-C6F1-400F-A75F-603B3BEFF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964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microsoft.com/office/2007/relationships/hdphoto" Target="../media/hdphoto4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microsoft.com/office/2007/relationships/hdphoto" Target="../media/hdphoto5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7.png"/><Relationship Id="rId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microsoft.com/office/2007/relationships/hdphoto" Target="../media/hdphoto7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1278" y="192876"/>
            <a:ext cx="10453464" cy="1089514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Конкурс «Педагог на стиле»</a:t>
            </a:r>
            <a:endParaRPr lang="ru-RU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2832" y="1392497"/>
            <a:ext cx="8825658" cy="861420"/>
          </a:xfrm>
        </p:spPr>
        <p:txBody>
          <a:bodyPr/>
          <a:lstStyle/>
          <a:p>
            <a:r>
              <a:rPr lang="ru-RU" b="1" cap="none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МАОУ СОШ №30  г. Челябинска</a:t>
            </a:r>
            <a:br>
              <a:rPr lang="ru-RU" b="1" cap="none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</a:br>
            <a:r>
              <a:rPr lang="ru-RU" b="1" cap="none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b="1" cap="none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01347" y="160758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Сидельникова </a:t>
            </a:r>
            <a:br>
              <a:rPr lang="ru-RU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Елена Геннадьевна</a:t>
            </a:r>
          </a:p>
          <a:p>
            <a:endParaRPr lang="ru-RU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93" b="99074" l="9717" r="96187">
                        <a14:foregroundMark x1="34686" y1="32963" x2="46740" y2="22037"/>
                        <a14:foregroundMark x1="53137" y1="12778" x2="52891" y2="12222"/>
                        <a14:foregroundMark x1="54121" y1="10926" x2="54244" y2="12407"/>
                        <a14:foregroundMark x1="63715" y1="35000" x2="66298" y2="35370"/>
                        <a14:foregroundMark x1="65929" y1="30463" x2="69619" y2="31296"/>
                        <a14:foregroundMark x1="42312" y1="89537" x2="47109" y2="83426"/>
                        <a14:foregroundMark x1="52645" y1="93889" x2="52522" y2="88889"/>
                        <a14:foregroundMark x1="52891" y1="89259" x2="52891" y2="85093"/>
                        <a14:foregroundMark x1="48462" y1="84907" x2="48831" y2="84907"/>
                        <a14:foregroundMark x1="48831" y1="84907" x2="48831" y2="84907"/>
                        <a14:foregroundMark x1="41205" y1="88889" x2="41205" y2="88333"/>
                        <a14:foregroundMark x1="29766" y1="37870" x2="30996" y2="37870"/>
                        <a14:foregroundMark x1="50062" y1="17870" x2="50923" y2="7593"/>
                        <a14:foregroundMark x1="44403" y1="84167" x2="44403" y2="84167"/>
                        <a14:foregroundMark x1="38991" y1="44907" x2="32964" y2="38148"/>
                        <a14:backgroundMark x1="28167" y1="46204" x2="38376" y2="61667"/>
                        <a14:backgroundMark x1="36900" y1="39259" x2="38130" y2="40278"/>
                        <a14:backgroundMark x1="38745" y1="41481" x2="39237" y2="40463"/>
                        <a14:backgroundMark x1="38253" y1="46667" x2="37884" y2="47870"/>
                        <a14:backgroundMark x1="61501" y1="42778" x2="62485" y2="47593"/>
                        <a14:backgroundMark x1="62239" y1="55833" x2="60517" y2="62963"/>
                        <a14:backgroundMark x1="60271" y1="68333" x2="59779" y2="72407"/>
                        <a14:backgroundMark x1="59779" y1="74630" x2="58918" y2="82778"/>
                        <a14:backgroundMark x1="58795" y1="83611" x2="57811" y2="84444"/>
                        <a14:backgroundMark x1="48093" y1="93704" x2="49323" y2="89259"/>
                        <a14:backgroundMark x1="49446" y1="88981" x2="49692" y2="88611"/>
                        <a14:backgroundMark x1="49692" y1="87963" x2="51538" y2="85093"/>
                        <a14:backgroundMark x1="52030" y1="88704" x2="51907" y2="86204"/>
                        <a14:backgroundMark x1="51661" y1="84907" x2="51169" y2="83981"/>
                        <a14:backgroundMark x1="51169" y1="83981" x2="51169" y2="83981"/>
                        <a14:backgroundMark x1="50431" y1="84167" x2="50431" y2="84167"/>
                        <a14:backgroundMark x1="60886" y1="41852" x2="59779" y2="40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649" y="1282390"/>
            <a:ext cx="3362924" cy="4467353"/>
          </a:xfrm>
          <a:prstGeom prst="rect">
            <a:avLst/>
          </a:prstGeom>
        </p:spPr>
      </p:pic>
      <p:pic>
        <p:nvPicPr>
          <p:cNvPr id="1028" name="Picture 4" descr="https://i1.photo.2gis.com/images/branch/89/12525636494854992_b5b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2715" y1="15813" x2="86133" y2="40996"/>
                        <a14:foregroundMark x1="55762" y1="8785" x2="82129" y2="19473"/>
                        <a14:foregroundMark x1="84277" y1="17277" x2="95703" y2="23572"/>
                        <a14:foregroundMark x1="586" y1="18009" x2="8008" y2="18155"/>
                        <a14:foregroundMark x1="8008" y1="18155" x2="8008" y2="18009"/>
                        <a14:foregroundMark x1="8008" y1="18009" x2="8008" y2="18009"/>
                        <a14:foregroundMark x1="8984" y1="12738" x2="9473" y2="12884"/>
                        <a14:foregroundMark x1="9766" y1="12884" x2="17480" y2="12592"/>
                        <a14:foregroundMark x1="20801" y1="7760" x2="24414" y2="7613"/>
                        <a14:foregroundMark x1="58301" y1="293" x2="71094" y2="5710"/>
                        <a14:foregroundMark x1="69922" y1="4978" x2="72168" y2="5857"/>
                        <a14:foregroundMark x1="72266" y1="5710" x2="77832" y2="5564"/>
                        <a14:foregroundMark x1="77930" y1="5417" x2="78125" y2="5417"/>
                        <a14:foregroundMark x1="78613" y1="5417" x2="78906" y2="5417"/>
                        <a14:foregroundMark x1="78906" y1="5417" x2="79199" y2="5564"/>
                        <a14:foregroundMark x1="79492" y1="10395" x2="89648" y2="9810"/>
                        <a14:foregroundMark x1="83594" y1="9663" x2="79199" y2="9956"/>
                        <a14:foregroundMark x1="84668" y1="9663" x2="81055" y2="10102"/>
                        <a14:foregroundMark x1="90332" y1="14202" x2="99023" y2="13616"/>
                        <a14:backgroundMark x1="37598" y1="732" x2="41699" y2="0"/>
                        <a14:backgroundMark x1="195" y1="17862" x2="0" y2="25037"/>
                        <a14:backgroundMark x1="81152" y1="38653" x2="80957" y2="42313"/>
                        <a14:backgroundMark x1="99512" y1="13324" x2="99902" y2="36896"/>
                        <a14:backgroundMark x1="79590" y1="9517" x2="83691" y2="9517"/>
                        <a14:backgroundMark x1="83301" y1="8638" x2="84863" y2="9224"/>
                        <a14:backgroundMark x1="83789" y1="9370" x2="85059" y2="93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668"/>
          <a:stretch/>
        </p:blipFill>
        <p:spPr bwMode="auto">
          <a:xfrm>
            <a:off x="612832" y="2033593"/>
            <a:ext cx="6056899" cy="3810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959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4" y="2159001"/>
            <a:ext cx="10389346" cy="3035299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chemeClr val="accent4"/>
                </a:solidFill>
              </a:rPr>
              <a:t>Спасибо за внимание !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800" dirty="0" smtClean="0"/>
              <a:t>МАОУ «СОШ №30 г. Челябинска»     Сидельникова Елена Геннадьевна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23884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954" y="0"/>
            <a:ext cx="98455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84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89912" y="419100"/>
            <a:ext cx="5205413" cy="1951630"/>
          </a:xfrm>
        </p:spPr>
        <p:txBody>
          <a:bodyPr/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«Монохром»</a:t>
            </a:r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1307" y="137160"/>
            <a:ext cx="4848225" cy="64643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2057" y1="31055" x2="44010" y2="31641"/>
                        <a14:foregroundMark x1="41276" y1="18262" x2="42057" y2="28711"/>
                        <a14:foregroundMark x1="31380" y1="73828" x2="27344" y2="67871"/>
                        <a14:foregroundMark x1="26042" y1="67188" x2="26953" y2="63574"/>
                        <a14:foregroundMark x1="28776" y1="60059" x2="27734" y2="63574"/>
                        <a14:foregroundMark x1="29948" y1="63086" x2="29688" y2="60059"/>
                        <a14:foregroundMark x1="32031" y1="60059" x2="32031" y2="64453"/>
                        <a14:foregroundMark x1="33073" y1="61914" x2="34245" y2="64648"/>
                        <a14:foregroundMark x1="34896" y1="65332" x2="35547" y2="66309"/>
                        <a14:foregroundMark x1="33984" y1="64551" x2="34375" y2="65820"/>
                        <a14:foregroundMark x1="29036" y1="63281" x2="31250" y2="64746"/>
                        <a14:backgroundMark x1="87109" y1="67383" x2="91667" y2="35840"/>
                        <a14:backgroundMark x1="65234" y1="61035" x2="81120" y2="59277"/>
                        <a14:backgroundMark x1="53516" y1="59668" x2="65495" y2="61426"/>
                        <a14:backgroundMark x1="54557" y1="54492" x2="56120" y2="69727"/>
                        <a14:backgroundMark x1="58984" y1="56543" x2="56771" y2="57715"/>
                        <a14:backgroundMark x1="56120" y1="52539" x2="78255" y2="26855"/>
                        <a14:backgroundMark x1="52995" y1="45703" x2="69531" y2="31250"/>
                        <a14:backgroundMark x1="49219" y1="23340" x2="49740" y2="29883"/>
                        <a14:backgroundMark x1="63021" y1="26855" x2="67057" y2="30859"/>
                        <a14:backgroundMark x1="58203" y1="27051" x2="65625" y2="33594"/>
                        <a14:backgroundMark x1="60417" y1="30957" x2="60547" y2="31641"/>
                        <a14:backgroundMark x1="51172" y1="44922" x2="52734" y2="49121"/>
                        <a14:backgroundMark x1="24089" y1="52734" x2="19401" y2="70508"/>
                        <a14:backgroundMark x1="31250" y1="61621" x2="31380" y2="62500"/>
                        <a14:backgroundMark x1="34245" y1="62500" x2="35026" y2="63672"/>
                        <a14:backgroundMark x1="33203" y1="60254" x2="33724" y2="61719"/>
                        <a14:backgroundMark x1="35026" y1="64355" x2="35677" y2="64648"/>
                        <a14:backgroundMark x1="35938" y1="64551" x2="36198" y2="64746"/>
                        <a14:backgroundMark x1="33073" y1="64063" x2="33073" y2="63184"/>
                        <a14:backgroundMark x1="28776" y1="62305" x2="29167" y2="61133"/>
                        <a14:backgroundMark x1="30729" y1="60547" x2="30599" y2="62598"/>
                        <a14:backgroundMark x1="31380" y1="63379" x2="31250" y2="62793"/>
                        <a14:backgroundMark x1="29036" y1="61035" x2="29167" y2="60449"/>
                        <a14:backgroundMark x1="29036" y1="62598" x2="28776" y2="63184"/>
                        <a14:backgroundMark x1="49609" y1="71582" x2="49479" y2="77637"/>
                        <a14:backgroundMark x1="46484" y1="76855" x2="46484" y2="77734"/>
                        <a14:backgroundMark x1="50260" y1="56836" x2="50260" y2="55957"/>
                        <a14:backgroundMark x1="50260" y1="55664" x2="50260" y2="55078"/>
                        <a14:backgroundMark x1="52865" y1="50098" x2="52083" y2="48242"/>
                        <a14:backgroundMark x1="49089" y1="31055" x2="51302" y2="35254"/>
                        <a14:backgroundMark x1="50781" y1="43945" x2="54167" y2="41797"/>
                        <a14:backgroundMark x1="29688" y1="30273" x2="32422" y2="28027"/>
                        <a14:backgroundMark x1="33594" y1="28125" x2="36198" y2="27734"/>
                        <a14:backgroundMark x1="45573" y1="26074" x2="45052" y2="264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614" y="171449"/>
            <a:ext cx="51435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61" b="96289" l="9896" r="89974">
                        <a14:foregroundMark x1="38151" y1="93555" x2="38021" y2="91699"/>
                        <a14:foregroundMark x1="41536" y1="84668" x2="41536" y2="84180"/>
                        <a14:backgroundMark x1="25260" y1="41016" x2="25781" y2="4189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65420" y="296333"/>
            <a:ext cx="4956175" cy="660823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70255" y="869434"/>
            <a:ext cx="998991" cy="501675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К</a:t>
            </a:r>
            <a:b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</a:br>
            <a: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о</a:t>
            </a:r>
            <a:b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</a:br>
            <a: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м</a:t>
            </a:r>
            <a:b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</a:br>
            <a: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б</a:t>
            </a:r>
            <a:b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</a:br>
            <a: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</a:t>
            </a:r>
            <a:b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</a:br>
            <a: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н</a:t>
            </a:r>
            <a:b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</a:br>
            <a: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</a:t>
            </a:r>
            <a:b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</a:br>
            <a: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р</a:t>
            </a:r>
            <a:b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</a:br>
            <a: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о</a:t>
            </a:r>
            <a:b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</a:br>
            <a: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в</a:t>
            </a:r>
            <a:b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</a:br>
            <a: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</a:t>
            </a:r>
            <a:b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</a:br>
            <a: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н</a:t>
            </a:r>
            <a:b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</a:br>
            <a: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</a:t>
            </a:r>
            <a:b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</a:br>
            <a: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е</a:t>
            </a:r>
            <a:b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</a:br>
            <a: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b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</a:br>
            <a:r>
              <a:rPr lang="ru-RU" sz="20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цвета</a:t>
            </a:r>
            <a:endParaRPr lang="ru-RU" sz="20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309244" y="137160"/>
            <a:ext cx="50884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Задание </a:t>
            </a:r>
            <a:r>
              <a:rPr lang="ru-RU" dirty="0" smtClean="0"/>
              <a:t>1.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138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8342"/>
            <a:ext cx="12192000" cy="60579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72370" y="206799"/>
            <a:ext cx="3463290" cy="560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000" dirty="0" err="1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Цветотип</a:t>
            </a:r>
            <a:r>
              <a:rPr lang="ru-RU" sz="2000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 коллаж – цветовой портрет</a:t>
            </a:r>
            <a:endParaRPr lang="ru-RU" sz="2000" dirty="0">
              <a:ln w="0"/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40" y="5558135"/>
            <a:ext cx="3324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n>
                  <a:solidFill>
                    <a:srgbClr val="FFC000"/>
                  </a:solidFill>
                </a:ln>
                <a:solidFill>
                  <a:schemeClr val="accent4"/>
                </a:solidFill>
              </a:rPr>
              <a:t>Я – женщина-осень!</a:t>
            </a:r>
            <a:endParaRPr lang="ru-RU" sz="2400" dirty="0">
              <a:ln>
                <a:solidFill>
                  <a:srgbClr val="FFC000"/>
                </a:solidFill>
              </a:ln>
              <a:solidFill>
                <a:schemeClr val="accent4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128000" y="6292684"/>
            <a:ext cx="3949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Задание </a:t>
            </a:r>
            <a:r>
              <a:rPr lang="ru-RU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0093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20664" y="393820"/>
            <a:ext cx="4351025" cy="2283824"/>
          </a:xfrm>
        </p:spPr>
        <p:txBody>
          <a:bodyPr/>
          <a:lstStyle/>
          <a:p>
            <a:r>
              <a:rPr lang="ru-RU" dirty="0" smtClean="0"/>
              <a:t>«Определение типа фигуры»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9215849" y="2125980"/>
            <a:ext cx="2488471" cy="4209264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cap="none" dirty="0" smtClean="0">
                <a:ln/>
                <a:solidFill>
                  <a:schemeClr val="accent4"/>
                </a:solidFill>
              </a:rPr>
              <a:t>Тип фигуры – «Песочные часы»</a:t>
            </a:r>
            <a:br>
              <a:rPr lang="ru-RU" b="1" cap="none" dirty="0" smtClean="0">
                <a:ln/>
                <a:solidFill>
                  <a:schemeClr val="accent4"/>
                </a:solidFill>
              </a:rPr>
            </a:br>
            <a:r>
              <a:rPr lang="ru-RU" b="1" cap="none" dirty="0" smtClean="0">
                <a:ln/>
                <a:solidFill>
                  <a:schemeClr val="accent4"/>
                </a:solidFill>
              </a:rPr>
              <a:t>94-70-96</a:t>
            </a:r>
            <a:endParaRPr lang="ru-RU" b="1" cap="none" dirty="0">
              <a:ln/>
              <a:solidFill>
                <a:schemeClr val="accent4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668" y="128738"/>
            <a:ext cx="4956478" cy="66086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000" l="10000" r="90000">
                        <a14:foregroundMark x1="56375" y1="43750" x2="52375" y2="49125"/>
                        <a14:foregroundMark x1="42250" y1="61250" x2="39875" y2="65875"/>
                        <a14:backgroundMark x1="38250" y1="60125" x2="38250" y2="48000"/>
                        <a14:backgroundMark x1="65375" y1="59500" x2="65125" y2="42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69794" y="1489365"/>
            <a:ext cx="886801" cy="88680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029700" y="5460322"/>
            <a:ext cx="1892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Задание </a:t>
            </a:r>
            <a:r>
              <a:rPr lang="ru-RU" dirty="0" smtClean="0"/>
              <a:t>3.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205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Мой стиль – классический.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701" y="133352"/>
            <a:ext cx="11849100" cy="706964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1600" b="1" dirty="0" smtClean="0">
                <a:ln/>
                <a:solidFill>
                  <a:schemeClr val="tx1"/>
                </a:solidFill>
              </a:rPr>
              <a:t>Задание 4. </a:t>
            </a:r>
            <a:r>
              <a:rPr lang="ru-RU" sz="2800" b="1" dirty="0" smtClean="0">
                <a:ln/>
                <a:solidFill>
                  <a:schemeClr val="accent4"/>
                </a:solidFill>
              </a:rPr>
              <a:t>Какой стиль одежды преобладает в вашем гардеробе?</a:t>
            </a:r>
            <a:endParaRPr lang="ru-RU" sz="28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73669"/>
            <a:ext cx="4418697" cy="5884332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447" y="973668"/>
            <a:ext cx="4418697" cy="58843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2347" y="973668"/>
            <a:ext cx="4436481" cy="600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49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3.7037E-7 L -0.38737 3.7037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7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01988" y="-106363"/>
            <a:ext cx="8761412" cy="706438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 smtClean="0">
                <a:ln/>
                <a:solidFill>
                  <a:schemeClr val="accent4"/>
                </a:solidFill>
              </a:rPr>
              <a:t>5 Разных образов</a:t>
            </a:r>
            <a:endParaRPr lang="ru-RU" b="1" dirty="0">
              <a:ln/>
              <a:solidFill>
                <a:schemeClr val="accent4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273" y="600075"/>
            <a:ext cx="4710827" cy="62579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100" y="598263"/>
            <a:ext cx="4051610" cy="625973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20958847">
            <a:off x="228687" y="243416"/>
            <a:ext cx="2234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Задание 5.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299700" y="1473200"/>
            <a:ext cx="14351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/>
                </a:solidFill>
              </a:rPr>
              <a:t>1 образ - Осень</a:t>
            </a:r>
          </a:p>
          <a:p>
            <a:r>
              <a:rPr lang="ru-RU" dirty="0" smtClean="0">
                <a:solidFill>
                  <a:schemeClr val="accent2"/>
                </a:solidFill>
              </a:rPr>
              <a:t>(сама сшила плащ).</a:t>
            </a:r>
          </a:p>
          <a:p>
            <a:endParaRPr lang="ru-RU" dirty="0">
              <a:solidFill>
                <a:schemeClr val="accent2"/>
              </a:solidFill>
            </a:endParaRPr>
          </a:p>
          <a:p>
            <a:endParaRPr lang="ru-RU" dirty="0" smtClean="0">
              <a:solidFill>
                <a:schemeClr val="accent2"/>
              </a:solidFill>
            </a:endParaRPr>
          </a:p>
          <a:p>
            <a:endParaRPr lang="ru-RU" dirty="0" smtClean="0">
              <a:solidFill>
                <a:schemeClr val="accent2"/>
              </a:solidFill>
            </a:endParaRPr>
          </a:p>
          <a:p>
            <a:r>
              <a:rPr lang="ru-RU" dirty="0" smtClean="0">
                <a:solidFill>
                  <a:schemeClr val="accent2"/>
                </a:solidFill>
              </a:rPr>
              <a:t>2 образ –</a:t>
            </a:r>
          </a:p>
          <a:p>
            <a:r>
              <a:rPr lang="ru-RU" dirty="0" smtClean="0">
                <a:solidFill>
                  <a:schemeClr val="accent2"/>
                </a:solidFill>
              </a:rPr>
              <a:t>Отдых на даче.</a:t>
            </a:r>
            <a:endParaRPr lang="ru-RU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65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592336"/>
            <a:ext cx="4057847" cy="62428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9840" r="89914">
                        <a14:foregroundMark x1="26568" y1="35000" x2="31365" y2="26111"/>
                        <a14:foregroundMark x1="64330" y1="27037" x2="68758" y2="35648"/>
                        <a14:foregroundMark x1="52768" y1="91019" x2="54367" y2="91019"/>
                        <a14:foregroundMark x1="48708" y1="91574" x2="48585" y2="96667"/>
                        <a14:foregroundMark x1="60148" y1="40185" x2="64207" y2="38889"/>
                        <a14:backgroundMark x1="33456" y1="34537" x2="34932" y2="34630"/>
                        <a14:backgroundMark x1="60394" y1="35833" x2="62485" y2="36389"/>
                        <a14:backgroundMark x1="27798" y1="83333" x2="34071" y2="87963"/>
                        <a14:backgroundMark x1="35424" y1="92963" x2="37392" y2="94074"/>
                        <a14:backgroundMark x1="51907" y1="95185" x2="50431" y2="92315"/>
                        <a14:backgroundMark x1="42927" y1="15185" x2="42927" y2="13704"/>
                        <a14:backgroundMark x1="41943" y1="11852" x2="42681" y2="12778"/>
                        <a14:backgroundMark x1="42558" y1="12870" x2="42804" y2="13148"/>
                        <a14:backgroundMark x1="39852" y1="9167" x2="40836" y2="113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483" y="0"/>
            <a:ext cx="516255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6111" l="9988" r="89889">
                        <a14:foregroundMark x1="54994" y1="81481" x2="50062" y2="91574"/>
                        <a14:foregroundMark x1="59926" y1="81296" x2="59803" y2="83241"/>
                        <a14:foregroundMark x1="58940" y1="81667" x2="57830" y2="81389"/>
                        <a14:foregroundMark x1="56227" y1="82222" x2="55857" y2="82870"/>
                        <a14:foregroundMark x1="54994" y1="85093" x2="55240" y2="86667"/>
                        <a14:foregroundMark x1="56720" y1="42593" x2="62269" y2="42315"/>
                        <a14:foregroundMark x1="60912" y1="44537" x2="63379" y2="44259"/>
                        <a14:foregroundMark x1="62392" y1="45463" x2="64612" y2="46574"/>
                        <a14:foregroundMark x1="60912" y1="18426" x2="59556" y2="20463"/>
                        <a14:backgroundMark x1="26510" y1="83426" x2="44020" y2="80185"/>
                        <a14:backgroundMark x1="66831" y1="78981" x2="78668" y2="72778"/>
                        <a14:backgroundMark x1="57337" y1="86481" x2="57460" y2="88241"/>
                        <a14:backgroundMark x1="63132" y1="75185" x2="62515" y2="79352"/>
                        <a14:backgroundMark x1="49199" y1="77407" x2="49692" y2="77778"/>
                        <a14:backgroundMark x1="65968" y1="41852" x2="69667" y2="37593"/>
                        <a14:backgroundMark x1="76572" y1="42407" x2="77065" y2="41667"/>
                        <a14:backgroundMark x1="68187" y1="43611" x2="72626" y2="392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150" y="-84553"/>
            <a:ext cx="5149850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31800" y="293649"/>
            <a:ext cx="6394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Задание 5.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90800" y="454403"/>
            <a:ext cx="6553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2"/>
                </a:solidFill>
              </a:rPr>
              <a:t>3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  <a:r>
              <a:rPr lang="ru-RU" dirty="0">
                <a:solidFill>
                  <a:schemeClr val="accent2"/>
                </a:solidFill>
              </a:rPr>
              <a:t>образ </a:t>
            </a:r>
            <a:r>
              <a:rPr lang="ru-RU" dirty="0" smtClean="0">
                <a:solidFill>
                  <a:schemeClr val="accent2"/>
                </a:solidFill>
              </a:rPr>
              <a:t>–                                               4 образ –</a:t>
            </a:r>
          </a:p>
          <a:p>
            <a:r>
              <a:rPr lang="ru-RU" dirty="0">
                <a:solidFill>
                  <a:schemeClr val="accent2"/>
                </a:solidFill>
              </a:rPr>
              <a:t> </a:t>
            </a:r>
            <a:r>
              <a:rPr lang="ru-RU" dirty="0" smtClean="0">
                <a:solidFill>
                  <a:schemeClr val="accent2"/>
                </a:solidFill>
              </a:rPr>
              <a:t> На встречу                                     Семейный вечер.</a:t>
            </a:r>
          </a:p>
          <a:p>
            <a:r>
              <a:rPr lang="ru-RU" dirty="0" smtClean="0">
                <a:solidFill>
                  <a:schemeClr val="accent2"/>
                </a:solidFill>
              </a:rPr>
              <a:t>с подружками.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026400" y="3105835"/>
            <a:ext cx="3683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/>
                </a:solidFill>
              </a:rPr>
              <a:t>5 </a:t>
            </a:r>
            <a:r>
              <a:rPr lang="ru-RU" dirty="0">
                <a:solidFill>
                  <a:schemeClr val="accent2"/>
                </a:solidFill>
              </a:rPr>
              <a:t>образ –</a:t>
            </a:r>
          </a:p>
          <a:p>
            <a:r>
              <a:rPr lang="ru-RU" dirty="0" smtClean="0">
                <a:solidFill>
                  <a:schemeClr val="accent2"/>
                </a:solidFill>
              </a:rPr>
              <a:t>В театр.</a:t>
            </a:r>
            <a:endParaRPr lang="ru-RU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70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7723" y="668641"/>
            <a:ext cx="85778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/>
                <a:solidFill>
                  <a:schemeClr val="accent4"/>
                </a:solidFill>
              </a:rPr>
              <a:t>                                     Одна вещь три образа 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4168" y="1412586"/>
            <a:ext cx="3630248" cy="53250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93" b="99074" l="9717" r="96187">
                        <a14:foregroundMark x1="34686" y1="32963" x2="46740" y2="22037"/>
                        <a14:foregroundMark x1="53137" y1="12778" x2="52891" y2="12222"/>
                        <a14:foregroundMark x1="54121" y1="10926" x2="54244" y2="12407"/>
                        <a14:foregroundMark x1="63715" y1="35000" x2="66298" y2="35370"/>
                        <a14:foregroundMark x1="65929" y1="30463" x2="69619" y2="31296"/>
                        <a14:foregroundMark x1="42312" y1="89537" x2="47109" y2="83426"/>
                        <a14:foregroundMark x1="52645" y1="93889" x2="52522" y2="88889"/>
                        <a14:foregroundMark x1="52891" y1="89259" x2="52891" y2="85093"/>
                        <a14:foregroundMark x1="48462" y1="84907" x2="48831" y2="84907"/>
                        <a14:foregroundMark x1="48831" y1="84907" x2="48831" y2="84907"/>
                        <a14:foregroundMark x1="41205" y1="88889" x2="41205" y2="88333"/>
                        <a14:foregroundMark x1="29766" y1="37870" x2="30996" y2="37870"/>
                        <a14:foregroundMark x1="50062" y1="17870" x2="50923" y2="7593"/>
                        <a14:foregroundMark x1="44403" y1="84167" x2="44403" y2="84167"/>
                        <a14:foregroundMark x1="38991" y1="44907" x2="32964" y2="38148"/>
                        <a14:backgroundMark x1="28167" y1="46204" x2="38376" y2="61667"/>
                        <a14:backgroundMark x1="36900" y1="39259" x2="38130" y2="40278"/>
                        <a14:backgroundMark x1="38745" y1="41481" x2="39237" y2="40463"/>
                        <a14:backgroundMark x1="38253" y1="46667" x2="37884" y2="47870"/>
                        <a14:backgroundMark x1="61501" y1="42778" x2="62485" y2="47593"/>
                        <a14:backgroundMark x1="62239" y1="55833" x2="60517" y2="62963"/>
                        <a14:backgroundMark x1="60271" y1="68333" x2="59779" y2="72407"/>
                        <a14:backgroundMark x1="59779" y1="74630" x2="58918" y2="82778"/>
                        <a14:backgroundMark x1="58795" y1="83611" x2="57811" y2="84444"/>
                        <a14:backgroundMark x1="48093" y1="93704" x2="49323" y2="89259"/>
                        <a14:backgroundMark x1="49446" y1="88981" x2="49692" y2="88611"/>
                        <a14:backgroundMark x1="49692" y1="87963" x2="51538" y2="85093"/>
                        <a14:backgroundMark x1="52030" y1="88704" x2="51907" y2="86204"/>
                        <a14:backgroundMark x1="51661" y1="84907" x2="51169" y2="83981"/>
                        <a14:backgroundMark x1="51169" y1="83981" x2="51169" y2="83981"/>
                        <a14:backgroundMark x1="50431" y1="84167" x2="50431" y2="84167"/>
                        <a14:backgroundMark x1="60886" y1="41852" x2="59779" y2="40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326" y="-345639"/>
            <a:ext cx="4870589" cy="634267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 rot="463472">
            <a:off x="363710" y="5868920"/>
            <a:ext cx="43445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/>
                <a:solidFill>
                  <a:schemeClr val="accent2"/>
                </a:solidFill>
              </a:rPr>
              <a:t>Праздничный наряд  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203189">
            <a:off x="9136367" y="1591780"/>
            <a:ext cx="39852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/>
                <a:solidFill>
                  <a:schemeClr val="accent2"/>
                </a:solidFill>
              </a:rPr>
              <a:t>Коктейльный  наряд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23857" y="3244334"/>
            <a:ext cx="281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/>
                <a:solidFill>
                  <a:schemeClr val="tx1">
                    <a:lumMod val="50000"/>
                    <a:lumOff val="50000"/>
                  </a:schemeClr>
                </a:solidFill>
              </a:rPr>
              <a:t>  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725408" flipH="1">
            <a:off x="6639925" y="5448820"/>
            <a:ext cx="15912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/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b="1" dirty="0" err="1" smtClean="0">
                <a:ln/>
                <a:solidFill>
                  <a:schemeClr val="accent2"/>
                </a:solidFill>
              </a:rPr>
              <a:t>Подиумный</a:t>
            </a:r>
            <a:r>
              <a:rPr lang="ru-RU" b="1" dirty="0" smtClean="0">
                <a:ln/>
                <a:solidFill>
                  <a:schemeClr val="accent2"/>
                </a:solidFill>
              </a:rPr>
              <a:t> наряд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6111" l="9988" r="89889">
                        <a14:foregroundMark x1="54994" y1="81481" x2="50062" y2="91574"/>
                        <a14:foregroundMark x1="59926" y1="81296" x2="59803" y2="83241"/>
                        <a14:foregroundMark x1="58940" y1="81667" x2="57830" y2="81389"/>
                        <a14:foregroundMark x1="56227" y1="82222" x2="55857" y2="82870"/>
                        <a14:foregroundMark x1="54994" y1="85093" x2="55240" y2="86667"/>
                        <a14:foregroundMark x1="56720" y1="42593" x2="62269" y2="42315"/>
                        <a14:foregroundMark x1="60912" y1="44537" x2="63379" y2="44259"/>
                        <a14:foregroundMark x1="62392" y1="45463" x2="64612" y2="46574"/>
                        <a14:foregroundMark x1="60912" y1="18426" x2="59556" y2="20463"/>
                        <a14:backgroundMark x1="26510" y1="83426" x2="44020" y2="80185"/>
                        <a14:backgroundMark x1="66831" y1="78981" x2="78668" y2="72778"/>
                        <a14:backgroundMark x1="57337" y1="86481" x2="57460" y2="88241"/>
                        <a14:backgroundMark x1="63132" y1="75185" x2="62515" y2="79352"/>
                        <a14:backgroundMark x1="49199" y1="77407" x2="49692" y2="77778"/>
                        <a14:backgroundMark x1="65968" y1="41852" x2="69667" y2="37593"/>
                        <a14:backgroundMark x1="76572" y1="42407" x2="77065" y2="41667"/>
                        <a14:backgroundMark x1="68187" y1="43611" x2="72626" y2="392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184666"/>
            <a:ext cx="4763114" cy="6552947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65100" y="315876"/>
            <a:ext cx="66612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Задание </a:t>
            </a:r>
            <a:r>
              <a:rPr lang="ru-RU" dirty="0" smtClean="0"/>
              <a:t>6.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461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6" b="13148"/>
          <a:stretch/>
        </p:blipFill>
        <p:spPr>
          <a:xfrm>
            <a:off x="7618465" y="199303"/>
            <a:ext cx="3854450" cy="55245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10571793" flipV="1">
            <a:off x="1137673" y="3333135"/>
            <a:ext cx="51668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/>
                <a:solidFill>
                  <a:schemeClr val="accent4"/>
                </a:solidFill>
              </a:rPr>
              <a:t>          </a:t>
            </a:r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7262865" y="5787402"/>
            <a:ext cx="5025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n/>
                <a:solidFill>
                  <a:schemeClr val="accent4"/>
                </a:solidFill>
              </a:rPr>
              <a:t>Учусь сама новому и </a:t>
            </a:r>
            <a:r>
              <a:rPr lang="ru-RU" b="1" dirty="0" smtClean="0">
                <a:ln/>
                <a:solidFill>
                  <a:schemeClr val="accent4"/>
                </a:solidFill>
              </a:rPr>
              <a:t>интересному.</a:t>
            </a:r>
            <a:endParaRPr lang="ru-RU" b="1" dirty="0">
              <a:ln/>
              <a:solidFill>
                <a:schemeClr val="accent4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8377" y="5875822"/>
            <a:ext cx="67904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ln/>
                <a:solidFill>
                  <a:schemeClr val="accent4"/>
                </a:solidFill>
              </a:rPr>
              <a:t>Принимаю участие вместе с детьми в конкурсах.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/>
          <a:srcRect l="11712" t="10002" r="21322" b="10601"/>
          <a:stretch/>
        </p:blipFill>
        <p:spPr>
          <a:xfrm>
            <a:off x="889009" y="546099"/>
            <a:ext cx="5664200" cy="5041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64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427</TotalTime>
  <Words>227</Words>
  <Application>Microsoft Office PowerPoint</Application>
  <PresentationFormat>Широкоэкранный</PresentationFormat>
  <Paragraphs>53</Paragraphs>
  <Slides>11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Century Gothic</vt:lpstr>
      <vt:lpstr>Wingdings 3</vt:lpstr>
      <vt:lpstr>Совет директоров</vt:lpstr>
      <vt:lpstr>Конкурс «Педагог на стиле»</vt:lpstr>
      <vt:lpstr>  «Монохром»</vt:lpstr>
      <vt:lpstr>Презентация PowerPoint</vt:lpstr>
      <vt:lpstr>«Определение типа фигуры»</vt:lpstr>
      <vt:lpstr>Задание 4. Какой стиль одежды преобладает в вашем гардеробе?</vt:lpstr>
      <vt:lpstr>5 Разных образов</vt:lpstr>
      <vt:lpstr>Презентация PowerPoint</vt:lpstr>
      <vt:lpstr>Презентация PowerPoint</vt:lpstr>
      <vt:lpstr>Презентация PowerPoint</vt:lpstr>
      <vt:lpstr>    Спасибо за внимание !   МАОУ «СОШ №30 г. Челябинска»     Сидельникова Елена Геннадьевна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«Педагог на стиле»</dc:title>
  <dc:creator>11 11</dc:creator>
  <cp:lastModifiedBy>11 11</cp:lastModifiedBy>
  <cp:revision>60</cp:revision>
  <dcterms:created xsi:type="dcterms:W3CDTF">2023-09-06T13:17:46Z</dcterms:created>
  <dcterms:modified xsi:type="dcterms:W3CDTF">2024-04-17T15:01:10Z</dcterms:modified>
</cp:coreProperties>
</file>